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1"/>
  </p:sldMasterIdLst>
  <p:notesMasterIdLst>
    <p:notesMasterId r:id="rId7"/>
  </p:notesMasterIdLst>
  <p:sldIdLst>
    <p:sldId id="268" r:id="rId2"/>
    <p:sldId id="274" r:id="rId3"/>
    <p:sldId id="275" r:id="rId4"/>
    <p:sldId id="277" r:id="rId5"/>
    <p:sldId id="276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9" orient="horz" pos="169">
          <p15:clr>
            <a:srgbClr val="A4A3A4"/>
          </p15:clr>
        </p15:guide>
        <p15:guide id="10" pos="2880">
          <p15:clr>
            <a:srgbClr val="A4A3A4"/>
          </p15:clr>
        </p15:guide>
        <p15:guide id="11" pos="198" userDrawn="1">
          <p15:clr>
            <a:srgbClr val="A4A3A4"/>
          </p15:clr>
        </p15:guide>
        <p15:guide id="12" pos="5562" userDrawn="1">
          <p15:clr>
            <a:srgbClr val="A4A3A4"/>
          </p15:clr>
        </p15:guide>
        <p15:guide id="13" orient="horz" pos="637" userDrawn="1">
          <p15:clr>
            <a:srgbClr val="A4A3A4"/>
          </p15:clr>
        </p15:guide>
        <p15:guide id="14" orient="horz" pos="746" userDrawn="1">
          <p15:clr>
            <a:srgbClr val="A4A3A4"/>
          </p15:clr>
        </p15:guide>
        <p15:guide id="15" orient="horz" pos="1619" userDrawn="1">
          <p15:clr>
            <a:srgbClr val="A4A3A4"/>
          </p15:clr>
        </p15:guide>
        <p15:guide id="16" orient="horz" pos="2866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D200"/>
    <a:srgbClr val="FFFFFF"/>
    <a:srgbClr val="A885D8"/>
    <a:srgbClr val="FF7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31" autoAdjust="0"/>
    <p:restoredTop sz="94222" autoAdjust="0"/>
  </p:normalViewPr>
  <p:slideViewPr>
    <p:cSldViewPr showGuides="1">
      <p:cViewPr varScale="1">
        <p:scale>
          <a:sx n="87" d="100"/>
          <a:sy n="87" d="100"/>
        </p:scale>
        <p:origin x="-1020" y="-90"/>
      </p:cViewPr>
      <p:guideLst>
        <p:guide orient="horz" pos="169"/>
        <p:guide orient="horz" pos="637"/>
        <p:guide orient="horz" pos="746"/>
        <p:guide orient="horz" pos="1619"/>
        <p:guide orient="horz" pos="2866"/>
        <p:guide pos="2880"/>
        <p:guide pos="198"/>
        <p:guide pos="5562"/>
      </p:guideLst>
    </p:cSldViewPr>
  </p:slideViewPr>
  <p:outlineViewPr>
    <p:cViewPr>
      <p:scale>
        <a:sx n="33" d="100"/>
        <a:sy n="33" d="100"/>
      </p:scale>
      <p:origin x="0" y="14958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1" d="100"/>
          <a:sy n="81" d="100"/>
        </p:scale>
        <p:origin x="389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Helvetica 55 Roman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Helvetica 55 Roman" panose="020B0604020202020204" pitchFamily="34" charset="0"/>
              </a:defRPr>
            </a:lvl1pPr>
          </a:lstStyle>
          <a:p>
            <a:fld id="{14F63557-65CD-470F-8999-4C3C411BE899}" type="datetimeFigureOut">
              <a:rPr lang="en-GB" smtClean="0"/>
              <a:pPr/>
              <a:t>07/04/2020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Helvetica 55 Roman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Helvetica 55 Roman" panose="020B0604020202020204" pitchFamily="34" charset="0"/>
              </a:defRPr>
            </a:lvl1pPr>
          </a:lstStyle>
          <a:p>
            <a:fld id="{885932DF-9606-4758-A2B5-AF1153FB1ABB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8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81000" y="4343400"/>
            <a:ext cx="6096000" cy="4114800"/>
          </a:xfrm>
          <a:prstGeom prst="rect">
            <a:avLst/>
          </a:prstGeom>
        </p:spPr>
        <p:txBody>
          <a:bodyPr vert="horz" lIns="91440" tIns="45720" rIns="180000" bIns="45720" rtlCol="0"/>
          <a:lstStyle/>
          <a:p>
            <a:pPr marL="92075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Click to edit Master text styles</a:t>
            </a:r>
          </a:p>
          <a:p>
            <a:pPr marL="230188" marR="0" lvl="1" indent="-13811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Second level</a:t>
            </a:r>
          </a:p>
          <a:p>
            <a:pPr marL="360363" marR="0" lvl="2" indent="-14763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Helvetica 55 Roman" panose="020B0604020202020204" pitchFamily="34" charset="0"/>
              <a:buChar char="–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55 Roman" panose="020B0604020202020204" pitchFamily="34" charset="0"/>
                <a:ea typeface="+mn-ea"/>
                <a:cs typeface="+mn-cs"/>
              </a:rPr>
              <a:t>Third level</a:t>
            </a:r>
          </a:p>
          <a:p>
            <a:pPr marL="522288" marR="0" lvl="3" indent="-13811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Helvetica 55 Roman" panose="020B0604020202020204" pitchFamily="34" charset="0"/>
              <a:buChar char="–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55 Roman" panose="020B0604020202020204" pitchFamily="34" charset="0"/>
                <a:ea typeface="+mn-ea"/>
                <a:cs typeface="+mn-cs"/>
              </a:rPr>
              <a:t>Fourth level</a:t>
            </a:r>
          </a:p>
          <a:p>
            <a:pPr marL="668338" marR="0" lvl="4" indent="-1460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Helvetica 55 Roman" panose="020B0604020202020204" pitchFamily="34" charset="0"/>
              <a:buChar char="–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55 Roman" panose="020B0604020202020204" pitchFamily="34" charset="0"/>
                <a:ea typeface="+mn-ea"/>
                <a:cs typeface="+mn-cs"/>
              </a:rPr>
              <a:t>Fifth level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 55 Roman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38228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92075" marR="0" indent="0" algn="l" defTabSz="914400" rtl="0" eaLnBrk="1" fontAlgn="auto" latinLnBrk="0" hangingPunct="1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sz="1000" kern="1200">
        <a:solidFill>
          <a:schemeClr val="tx1"/>
        </a:solidFill>
        <a:latin typeface="Helvetica 75 Bold" panose="020B0804020202020204" pitchFamily="34" charset="0"/>
        <a:ea typeface="+mn-ea"/>
        <a:cs typeface="+mn-cs"/>
      </a:defRPr>
    </a:lvl1pPr>
    <a:lvl2pPr marL="230188" marR="0" indent="-138113" algn="l" defTabSz="914400" rtl="0" eaLnBrk="1" fontAlgn="auto" latinLnBrk="0" hangingPunct="1">
      <a:lnSpc>
        <a:spcPct val="100000"/>
      </a:lnSpc>
      <a:spcBef>
        <a:spcPts val="0"/>
      </a:spcBef>
      <a:spcAft>
        <a:spcPts val="0"/>
      </a:spcAft>
      <a:buClrTx/>
      <a:buSzTx/>
      <a:buFont typeface="Wingdings" panose="05000000000000000000" pitchFamily="2" charset="2"/>
      <a:buChar char="§"/>
      <a:tabLst/>
      <a:defRPr sz="1000" kern="1200">
        <a:solidFill>
          <a:schemeClr val="tx1"/>
        </a:solidFill>
        <a:latin typeface="Helvetica 75 Bold" panose="020B0804020202020204" pitchFamily="34" charset="0"/>
        <a:ea typeface="+mn-ea"/>
        <a:cs typeface="+mn-cs"/>
      </a:defRPr>
    </a:lvl2pPr>
    <a:lvl3pPr marL="360363" marR="0" indent="-147638" algn="l" defTabSz="914400" rtl="0" eaLnBrk="1" fontAlgn="auto" latinLnBrk="0" hangingPunct="1">
      <a:lnSpc>
        <a:spcPct val="100000"/>
      </a:lnSpc>
      <a:spcBef>
        <a:spcPts val="0"/>
      </a:spcBef>
      <a:spcAft>
        <a:spcPts val="0"/>
      </a:spcAft>
      <a:buClrTx/>
      <a:buSzTx/>
      <a:buFont typeface="Helvetica 55 Roman" panose="020B0604020202020204" pitchFamily="34" charset="0"/>
      <a:buChar char="–"/>
      <a:tabLst/>
      <a:defRPr sz="1000" kern="1200">
        <a:solidFill>
          <a:schemeClr val="tx1"/>
        </a:solidFill>
        <a:latin typeface="Helvetica 75 Bold" panose="020B0804020202020204" pitchFamily="34" charset="0"/>
        <a:ea typeface="+mn-ea"/>
        <a:cs typeface="+mn-cs"/>
      </a:defRPr>
    </a:lvl3pPr>
    <a:lvl4pPr marL="522288" marR="0" indent="-138113" algn="l" defTabSz="914400" rtl="0" eaLnBrk="1" fontAlgn="auto" latinLnBrk="0" hangingPunct="1">
      <a:lnSpc>
        <a:spcPct val="100000"/>
      </a:lnSpc>
      <a:spcBef>
        <a:spcPts val="0"/>
      </a:spcBef>
      <a:spcAft>
        <a:spcPts val="0"/>
      </a:spcAft>
      <a:buClrTx/>
      <a:buSzTx/>
      <a:buFont typeface="Helvetica 55 Roman" panose="020B0604020202020204" pitchFamily="34" charset="0"/>
      <a:buChar char="–"/>
      <a:tabLst/>
      <a:defRPr sz="1000" kern="1200">
        <a:solidFill>
          <a:schemeClr val="tx1"/>
        </a:solidFill>
        <a:latin typeface="Helvetica 75 Bold" panose="020B0804020202020204" pitchFamily="34" charset="0"/>
        <a:ea typeface="+mn-ea"/>
        <a:cs typeface="+mn-cs"/>
      </a:defRPr>
    </a:lvl4pPr>
    <a:lvl5pPr marL="668338" marR="0" indent="-146050" algn="l" defTabSz="914400" rtl="0" eaLnBrk="1" fontAlgn="auto" latinLnBrk="0" hangingPunct="1">
      <a:lnSpc>
        <a:spcPct val="100000"/>
      </a:lnSpc>
      <a:spcBef>
        <a:spcPts val="0"/>
      </a:spcBef>
      <a:spcAft>
        <a:spcPts val="0"/>
      </a:spcAft>
      <a:buClrTx/>
      <a:buSzTx/>
      <a:buFont typeface="Helvetica 55 Roman" panose="020B0604020202020204" pitchFamily="34" charset="0"/>
      <a:buChar char="–"/>
      <a:tabLst/>
      <a:defRPr sz="1000" kern="1200">
        <a:solidFill>
          <a:schemeClr val="tx1"/>
        </a:solidFill>
        <a:latin typeface="Helvetica 75 Bold" panose="020B08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14325" y="1184275"/>
            <a:ext cx="8515350" cy="3365500"/>
          </a:xfrm>
        </p:spPr>
        <p:txBody>
          <a:bodyPr/>
          <a:lstStyle>
            <a:lvl1pPr>
              <a:defRPr/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/>
            </a:lvl6pPr>
          </a:lstStyle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  <a:p>
            <a:pPr lvl="5"/>
            <a:r>
              <a:rPr lang="fr-FR" noProof="0" dirty="0"/>
              <a:t>Sixième niveau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 smtClean="0"/>
              <a:t>Cliquez pour modifier le titre</a:t>
            </a:r>
            <a:endParaRPr lang="en-GB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619545" y="4749146"/>
            <a:ext cx="738985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kumimoji="0" lang="fr-FR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Interne Orange</a:t>
            </a: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Helvetica 75 Bold" panose="020B08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35300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14326" y="268289"/>
            <a:ext cx="4828498" cy="2301874"/>
          </a:xfrm>
        </p:spPr>
        <p:txBody>
          <a:bodyPr>
            <a:noAutofit/>
          </a:bodyPr>
          <a:lstStyle>
            <a:lvl1pPr algn="l">
              <a:lnSpc>
                <a:spcPct val="85000"/>
              </a:lnSpc>
              <a:defRPr sz="5500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/>
              <a:t>Cliquez pour modifier le titre</a:t>
            </a: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16" hasCustomPrompt="1"/>
          </p:nvPr>
        </p:nvSpPr>
        <p:spPr>
          <a:xfrm>
            <a:off x="5800725" y="266701"/>
            <a:ext cx="3028950" cy="3403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</p:txBody>
      </p:sp>
      <p:sp>
        <p:nvSpPr>
          <p:cNvPr id="42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10687" y="2704144"/>
            <a:ext cx="4831185" cy="966156"/>
          </a:xfrm>
        </p:spPr>
        <p:txBody>
          <a:bodyPr/>
          <a:lstStyle>
            <a:lvl1pPr marL="0" indent="0" algn="l">
              <a:buNone/>
              <a:defRPr baseline="0">
                <a:solidFill>
                  <a:schemeClr val="tx1"/>
                </a:solidFill>
              </a:defRPr>
            </a:lvl1pPr>
            <a:lvl2pPr marL="180975" indent="-180975" algn="l">
              <a:buClr>
                <a:schemeClr val="bg2"/>
              </a:buClr>
              <a:buSzPct val="10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2pPr>
            <a:lvl3pPr marL="406800" indent="-190800" algn="l">
              <a:spcBef>
                <a:spcPts val="336"/>
              </a:spcBef>
              <a:buClrTx/>
              <a:buFont typeface="Helvetica 55 Roman" panose="020B0604020202020204" pitchFamily="34" charset="0"/>
              <a:buChar char="–"/>
              <a:defRPr>
                <a:solidFill>
                  <a:schemeClr val="tx1"/>
                </a:solidFill>
                <a:latin typeface="Helvetica 55 Roman" panose="020B0604020202020204" pitchFamily="34" charset="0"/>
              </a:defRPr>
            </a:lvl3pPr>
            <a:lvl4pPr marL="594000" indent="-172800" algn="l">
              <a:spcBef>
                <a:spcPts val="24"/>
              </a:spcBef>
              <a:buFont typeface="Helvetica 55 Roman" panose="020B0604020202020204" pitchFamily="34" charset="0"/>
              <a:buChar char="–"/>
              <a:defRPr>
                <a:solidFill>
                  <a:schemeClr val="tx1"/>
                </a:solidFill>
              </a:defRPr>
            </a:lvl4pPr>
            <a:lvl5pPr marL="799200" indent="-190800" algn="l">
              <a:buFont typeface="Helvetica 55 Roman" panose="020B0604020202020204" pitchFamily="34" charset="0"/>
              <a:buChar char="–"/>
              <a:defRPr>
                <a:solidFill>
                  <a:schemeClr val="tx1"/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Cliquez pour modifier le nom du présentateur</a:t>
            </a:r>
          </a:p>
        </p:txBody>
      </p:sp>
      <p:grpSp>
        <p:nvGrpSpPr>
          <p:cNvPr id="3" name="Group 2"/>
          <p:cNvGrpSpPr/>
          <p:nvPr userDrawn="1"/>
        </p:nvGrpSpPr>
        <p:grpSpPr>
          <a:xfrm>
            <a:off x="313535" y="4233863"/>
            <a:ext cx="612775" cy="612775"/>
            <a:chOff x="313535" y="4233863"/>
            <a:chExt cx="612775" cy="612775"/>
          </a:xfrm>
        </p:grpSpPr>
        <p:sp>
          <p:nvSpPr>
            <p:cNvPr id="43" name="Rectangle 5"/>
            <p:cNvSpPr>
              <a:spLocks noChangeArrowheads="1"/>
            </p:cNvSpPr>
            <p:nvPr userDrawn="1"/>
          </p:nvSpPr>
          <p:spPr bwMode="auto">
            <a:xfrm>
              <a:off x="313535" y="4233863"/>
              <a:ext cx="612775" cy="612775"/>
            </a:xfrm>
            <a:prstGeom prst="rect">
              <a:avLst/>
            </a:prstGeom>
            <a:solidFill>
              <a:srgbClr val="FF7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6"/>
            <p:cNvSpPr>
              <a:spLocks noEditPoints="1"/>
            </p:cNvSpPr>
            <p:nvPr userDrawn="1"/>
          </p:nvSpPr>
          <p:spPr bwMode="auto">
            <a:xfrm>
              <a:off x="500860" y="4708526"/>
              <a:ext cx="74613" cy="87313"/>
            </a:xfrm>
            <a:custGeom>
              <a:avLst/>
              <a:gdLst>
                <a:gd name="T0" fmla="*/ 66 w 93"/>
                <a:gd name="T1" fmla="*/ 99 h 109"/>
                <a:gd name="T2" fmla="*/ 31 w 93"/>
                <a:gd name="T3" fmla="*/ 109 h 109"/>
                <a:gd name="T4" fmla="*/ 0 w 93"/>
                <a:gd name="T5" fmla="*/ 79 h 109"/>
                <a:gd name="T6" fmla="*/ 66 w 93"/>
                <a:gd name="T7" fmla="*/ 37 h 109"/>
                <a:gd name="T8" fmla="*/ 66 w 93"/>
                <a:gd name="T9" fmla="*/ 32 h 109"/>
                <a:gd name="T10" fmla="*/ 49 w 93"/>
                <a:gd name="T11" fmla="*/ 19 h 109"/>
                <a:gd name="T12" fmla="*/ 24 w 93"/>
                <a:gd name="T13" fmla="*/ 32 h 109"/>
                <a:gd name="T14" fmla="*/ 5 w 93"/>
                <a:gd name="T15" fmla="*/ 21 h 109"/>
                <a:gd name="T16" fmla="*/ 50 w 93"/>
                <a:gd name="T17" fmla="*/ 0 h 109"/>
                <a:gd name="T18" fmla="*/ 93 w 93"/>
                <a:gd name="T19" fmla="*/ 32 h 109"/>
                <a:gd name="T20" fmla="*/ 93 w 93"/>
                <a:gd name="T21" fmla="*/ 108 h 109"/>
                <a:gd name="T22" fmla="*/ 68 w 93"/>
                <a:gd name="T23" fmla="*/ 108 h 109"/>
                <a:gd name="T24" fmla="*/ 66 w 93"/>
                <a:gd name="T25" fmla="*/ 99 h 109"/>
                <a:gd name="T26" fmla="*/ 27 w 93"/>
                <a:gd name="T27" fmla="*/ 77 h 109"/>
                <a:gd name="T28" fmla="*/ 39 w 93"/>
                <a:gd name="T29" fmla="*/ 90 h 109"/>
                <a:gd name="T30" fmla="*/ 65 w 93"/>
                <a:gd name="T31" fmla="*/ 79 h 109"/>
                <a:gd name="T32" fmla="*/ 65 w 93"/>
                <a:gd name="T33" fmla="*/ 54 h 109"/>
                <a:gd name="T34" fmla="*/ 27 w 93"/>
                <a:gd name="T35" fmla="*/ 77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" h="109">
                  <a:moveTo>
                    <a:pt x="66" y="99"/>
                  </a:moveTo>
                  <a:cubicBezTo>
                    <a:pt x="55" y="106"/>
                    <a:pt x="43" y="109"/>
                    <a:pt x="31" y="109"/>
                  </a:cubicBezTo>
                  <a:cubicBezTo>
                    <a:pt x="11" y="109"/>
                    <a:pt x="0" y="96"/>
                    <a:pt x="0" y="79"/>
                  </a:cubicBezTo>
                  <a:cubicBezTo>
                    <a:pt x="0" y="55"/>
                    <a:pt x="21" y="42"/>
                    <a:pt x="66" y="37"/>
                  </a:cubicBezTo>
                  <a:cubicBezTo>
                    <a:pt x="66" y="32"/>
                    <a:pt x="66" y="32"/>
                    <a:pt x="66" y="32"/>
                  </a:cubicBezTo>
                  <a:cubicBezTo>
                    <a:pt x="66" y="24"/>
                    <a:pt x="60" y="19"/>
                    <a:pt x="49" y="19"/>
                  </a:cubicBezTo>
                  <a:cubicBezTo>
                    <a:pt x="39" y="19"/>
                    <a:pt x="30" y="24"/>
                    <a:pt x="24" y="32"/>
                  </a:cubicBezTo>
                  <a:cubicBezTo>
                    <a:pt x="5" y="21"/>
                    <a:pt x="5" y="21"/>
                    <a:pt x="5" y="21"/>
                  </a:cubicBezTo>
                  <a:cubicBezTo>
                    <a:pt x="15" y="7"/>
                    <a:pt x="30" y="0"/>
                    <a:pt x="50" y="0"/>
                  </a:cubicBezTo>
                  <a:cubicBezTo>
                    <a:pt x="77" y="0"/>
                    <a:pt x="93" y="12"/>
                    <a:pt x="93" y="32"/>
                  </a:cubicBezTo>
                  <a:cubicBezTo>
                    <a:pt x="93" y="32"/>
                    <a:pt x="93" y="108"/>
                    <a:pt x="93" y="108"/>
                  </a:cubicBezTo>
                  <a:cubicBezTo>
                    <a:pt x="68" y="108"/>
                    <a:pt x="68" y="108"/>
                    <a:pt x="68" y="108"/>
                  </a:cubicBezTo>
                  <a:lnTo>
                    <a:pt x="66" y="99"/>
                  </a:lnTo>
                  <a:close/>
                  <a:moveTo>
                    <a:pt x="27" y="77"/>
                  </a:moveTo>
                  <a:cubicBezTo>
                    <a:pt x="27" y="84"/>
                    <a:pt x="31" y="90"/>
                    <a:pt x="39" y="90"/>
                  </a:cubicBezTo>
                  <a:cubicBezTo>
                    <a:pt x="48" y="90"/>
                    <a:pt x="57" y="87"/>
                    <a:pt x="65" y="79"/>
                  </a:cubicBezTo>
                  <a:cubicBezTo>
                    <a:pt x="65" y="54"/>
                    <a:pt x="65" y="54"/>
                    <a:pt x="65" y="54"/>
                  </a:cubicBezTo>
                  <a:cubicBezTo>
                    <a:pt x="39" y="57"/>
                    <a:pt x="27" y="64"/>
                    <a:pt x="27" y="7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7"/>
            <p:cNvSpPr>
              <a:spLocks/>
            </p:cNvSpPr>
            <p:nvPr userDrawn="1"/>
          </p:nvSpPr>
          <p:spPr bwMode="auto">
            <a:xfrm>
              <a:off x="592935" y="4708526"/>
              <a:ext cx="76200" cy="87313"/>
            </a:xfrm>
            <a:custGeom>
              <a:avLst/>
              <a:gdLst>
                <a:gd name="T0" fmla="*/ 0 w 94"/>
                <a:gd name="T1" fmla="*/ 5 h 108"/>
                <a:gd name="T2" fmla="*/ 23 w 94"/>
                <a:gd name="T3" fmla="*/ 2 h 108"/>
                <a:gd name="T4" fmla="*/ 25 w 94"/>
                <a:gd name="T5" fmla="*/ 15 h 108"/>
                <a:gd name="T6" fmla="*/ 61 w 94"/>
                <a:gd name="T7" fmla="*/ 0 h 108"/>
                <a:gd name="T8" fmla="*/ 94 w 94"/>
                <a:gd name="T9" fmla="*/ 34 h 108"/>
                <a:gd name="T10" fmla="*/ 94 w 94"/>
                <a:gd name="T11" fmla="*/ 108 h 108"/>
                <a:gd name="T12" fmla="*/ 66 w 94"/>
                <a:gd name="T13" fmla="*/ 108 h 108"/>
                <a:gd name="T14" fmla="*/ 66 w 94"/>
                <a:gd name="T15" fmla="*/ 39 h 108"/>
                <a:gd name="T16" fmla="*/ 53 w 94"/>
                <a:gd name="T17" fmla="*/ 21 h 108"/>
                <a:gd name="T18" fmla="*/ 27 w 94"/>
                <a:gd name="T19" fmla="*/ 32 h 108"/>
                <a:gd name="T20" fmla="*/ 27 w 94"/>
                <a:gd name="T21" fmla="*/ 108 h 108"/>
                <a:gd name="T22" fmla="*/ 0 w 94"/>
                <a:gd name="T23" fmla="*/ 108 h 108"/>
                <a:gd name="T24" fmla="*/ 0 w 94"/>
                <a:gd name="T25" fmla="*/ 5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4" h="108">
                  <a:moveTo>
                    <a:pt x="0" y="5"/>
                  </a:moveTo>
                  <a:cubicBezTo>
                    <a:pt x="23" y="2"/>
                    <a:pt x="23" y="2"/>
                    <a:pt x="23" y="2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38" y="5"/>
                    <a:pt x="48" y="0"/>
                    <a:pt x="61" y="0"/>
                  </a:cubicBezTo>
                  <a:cubicBezTo>
                    <a:pt x="83" y="0"/>
                    <a:pt x="94" y="12"/>
                    <a:pt x="94" y="34"/>
                  </a:cubicBezTo>
                  <a:cubicBezTo>
                    <a:pt x="94" y="108"/>
                    <a:pt x="94" y="108"/>
                    <a:pt x="94" y="108"/>
                  </a:cubicBezTo>
                  <a:cubicBezTo>
                    <a:pt x="66" y="108"/>
                    <a:pt x="66" y="108"/>
                    <a:pt x="66" y="108"/>
                  </a:cubicBezTo>
                  <a:cubicBezTo>
                    <a:pt x="66" y="39"/>
                    <a:pt x="66" y="39"/>
                    <a:pt x="66" y="39"/>
                  </a:cubicBezTo>
                  <a:cubicBezTo>
                    <a:pt x="66" y="26"/>
                    <a:pt x="63" y="21"/>
                    <a:pt x="53" y="21"/>
                  </a:cubicBezTo>
                  <a:cubicBezTo>
                    <a:pt x="45" y="21"/>
                    <a:pt x="36" y="24"/>
                    <a:pt x="27" y="32"/>
                  </a:cubicBezTo>
                  <a:cubicBezTo>
                    <a:pt x="27" y="108"/>
                    <a:pt x="27" y="108"/>
                    <a:pt x="27" y="108"/>
                  </a:cubicBezTo>
                  <a:cubicBezTo>
                    <a:pt x="0" y="108"/>
                    <a:pt x="0" y="108"/>
                    <a:pt x="0" y="108"/>
                  </a:cubicBez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8"/>
            <p:cNvSpPr>
              <a:spLocks noEditPoints="1"/>
            </p:cNvSpPr>
            <p:nvPr userDrawn="1"/>
          </p:nvSpPr>
          <p:spPr bwMode="auto">
            <a:xfrm>
              <a:off x="778673" y="4708526"/>
              <a:ext cx="79375" cy="88900"/>
            </a:xfrm>
            <a:custGeom>
              <a:avLst/>
              <a:gdLst>
                <a:gd name="T0" fmla="*/ 50 w 98"/>
                <a:gd name="T1" fmla="*/ 110 h 110"/>
                <a:gd name="T2" fmla="*/ 0 w 98"/>
                <a:gd name="T3" fmla="*/ 55 h 110"/>
                <a:gd name="T4" fmla="*/ 49 w 98"/>
                <a:gd name="T5" fmla="*/ 0 h 110"/>
                <a:gd name="T6" fmla="*/ 98 w 98"/>
                <a:gd name="T7" fmla="*/ 54 h 110"/>
                <a:gd name="T8" fmla="*/ 97 w 98"/>
                <a:gd name="T9" fmla="*/ 59 h 110"/>
                <a:gd name="T10" fmla="*/ 27 w 98"/>
                <a:gd name="T11" fmla="*/ 59 h 110"/>
                <a:gd name="T12" fmla="*/ 52 w 98"/>
                <a:gd name="T13" fmla="*/ 89 h 110"/>
                <a:gd name="T14" fmla="*/ 76 w 98"/>
                <a:gd name="T15" fmla="*/ 76 h 110"/>
                <a:gd name="T16" fmla="*/ 96 w 98"/>
                <a:gd name="T17" fmla="*/ 87 h 110"/>
                <a:gd name="T18" fmla="*/ 50 w 98"/>
                <a:gd name="T19" fmla="*/ 110 h 110"/>
                <a:gd name="T20" fmla="*/ 70 w 98"/>
                <a:gd name="T21" fmla="*/ 41 h 110"/>
                <a:gd name="T22" fmla="*/ 49 w 98"/>
                <a:gd name="T23" fmla="*/ 19 h 110"/>
                <a:gd name="T24" fmla="*/ 28 w 98"/>
                <a:gd name="T25" fmla="*/ 41 h 110"/>
                <a:gd name="T26" fmla="*/ 70 w 98"/>
                <a:gd name="T27" fmla="*/ 41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8" h="110">
                  <a:moveTo>
                    <a:pt x="50" y="110"/>
                  </a:moveTo>
                  <a:cubicBezTo>
                    <a:pt x="19" y="110"/>
                    <a:pt x="0" y="90"/>
                    <a:pt x="0" y="55"/>
                  </a:cubicBezTo>
                  <a:cubicBezTo>
                    <a:pt x="0" y="20"/>
                    <a:pt x="19" y="0"/>
                    <a:pt x="49" y="0"/>
                  </a:cubicBezTo>
                  <a:cubicBezTo>
                    <a:pt x="80" y="0"/>
                    <a:pt x="98" y="20"/>
                    <a:pt x="98" y="54"/>
                  </a:cubicBezTo>
                  <a:cubicBezTo>
                    <a:pt x="98" y="56"/>
                    <a:pt x="97" y="57"/>
                    <a:pt x="97" y="59"/>
                  </a:cubicBezTo>
                  <a:cubicBezTo>
                    <a:pt x="27" y="59"/>
                    <a:pt x="27" y="59"/>
                    <a:pt x="27" y="59"/>
                  </a:cubicBezTo>
                  <a:cubicBezTo>
                    <a:pt x="28" y="79"/>
                    <a:pt x="36" y="89"/>
                    <a:pt x="52" y="89"/>
                  </a:cubicBezTo>
                  <a:cubicBezTo>
                    <a:pt x="63" y="89"/>
                    <a:pt x="70" y="85"/>
                    <a:pt x="76" y="76"/>
                  </a:cubicBezTo>
                  <a:cubicBezTo>
                    <a:pt x="96" y="87"/>
                    <a:pt x="96" y="87"/>
                    <a:pt x="96" y="87"/>
                  </a:cubicBezTo>
                  <a:cubicBezTo>
                    <a:pt x="87" y="102"/>
                    <a:pt x="71" y="110"/>
                    <a:pt x="50" y="110"/>
                  </a:cubicBezTo>
                  <a:close/>
                  <a:moveTo>
                    <a:pt x="70" y="41"/>
                  </a:moveTo>
                  <a:cubicBezTo>
                    <a:pt x="70" y="27"/>
                    <a:pt x="62" y="19"/>
                    <a:pt x="49" y="19"/>
                  </a:cubicBezTo>
                  <a:cubicBezTo>
                    <a:pt x="37" y="19"/>
                    <a:pt x="29" y="27"/>
                    <a:pt x="28" y="41"/>
                  </a:cubicBezTo>
                  <a:lnTo>
                    <a:pt x="70" y="4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9"/>
            <p:cNvSpPr>
              <a:spLocks noEditPoints="1"/>
            </p:cNvSpPr>
            <p:nvPr userDrawn="1"/>
          </p:nvSpPr>
          <p:spPr bwMode="auto">
            <a:xfrm>
              <a:off x="346873" y="4708526"/>
              <a:ext cx="84138" cy="88900"/>
            </a:xfrm>
            <a:custGeom>
              <a:avLst/>
              <a:gdLst>
                <a:gd name="T0" fmla="*/ 52 w 104"/>
                <a:gd name="T1" fmla="*/ 111 h 111"/>
                <a:gd name="T2" fmla="*/ 0 w 104"/>
                <a:gd name="T3" fmla="*/ 55 h 111"/>
                <a:gd name="T4" fmla="*/ 52 w 104"/>
                <a:gd name="T5" fmla="*/ 0 h 111"/>
                <a:gd name="T6" fmla="*/ 104 w 104"/>
                <a:gd name="T7" fmla="*/ 55 h 111"/>
                <a:gd name="T8" fmla="*/ 52 w 104"/>
                <a:gd name="T9" fmla="*/ 111 h 111"/>
                <a:gd name="T10" fmla="*/ 52 w 104"/>
                <a:gd name="T11" fmla="*/ 23 h 111"/>
                <a:gd name="T12" fmla="*/ 28 w 104"/>
                <a:gd name="T13" fmla="*/ 55 h 111"/>
                <a:gd name="T14" fmla="*/ 52 w 104"/>
                <a:gd name="T15" fmla="*/ 87 h 111"/>
                <a:gd name="T16" fmla="*/ 77 w 104"/>
                <a:gd name="T17" fmla="*/ 55 h 111"/>
                <a:gd name="T18" fmla="*/ 52 w 104"/>
                <a:gd name="T19" fmla="*/ 23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4" h="111">
                  <a:moveTo>
                    <a:pt x="52" y="111"/>
                  </a:moveTo>
                  <a:cubicBezTo>
                    <a:pt x="25" y="111"/>
                    <a:pt x="0" y="93"/>
                    <a:pt x="0" y="55"/>
                  </a:cubicBezTo>
                  <a:cubicBezTo>
                    <a:pt x="0" y="17"/>
                    <a:pt x="25" y="0"/>
                    <a:pt x="52" y="0"/>
                  </a:cubicBezTo>
                  <a:cubicBezTo>
                    <a:pt x="79" y="0"/>
                    <a:pt x="104" y="17"/>
                    <a:pt x="104" y="55"/>
                  </a:cubicBezTo>
                  <a:cubicBezTo>
                    <a:pt x="104" y="93"/>
                    <a:pt x="79" y="111"/>
                    <a:pt x="52" y="111"/>
                  </a:cubicBezTo>
                  <a:close/>
                  <a:moveTo>
                    <a:pt x="52" y="23"/>
                  </a:moveTo>
                  <a:cubicBezTo>
                    <a:pt x="31" y="23"/>
                    <a:pt x="28" y="42"/>
                    <a:pt x="28" y="55"/>
                  </a:cubicBezTo>
                  <a:cubicBezTo>
                    <a:pt x="28" y="69"/>
                    <a:pt x="31" y="87"/>
                    <a:pt x="52" y="87"/>
                  </a:cubicBezTo>
                  <a:cubicBezTo>
                    <a:pt x="73" y="87"/>
                    <a:pt x="77" y="69"/>
                    <a:pt x="77" y="55"/>
                  </a:cubicBezTo>
                  <a:cubicBezTo>
                    <a:pt x="77" y="42"/>
                    <a:pt x="73" y="23"/>
                    <a:pt x="52" y="2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10"/>
            <p:cNvSpPr>
              <a:spLocks/>
            </p:cNvSpPr>
            <p:nvPr userDrawn="1"/>
          </p:nvSpPr>
          <p:spPr bwMode="auto">
            <a:xfrm>
              <a:off x="446885" y="4708526"/>
              <a:ext cx="47625" cy="87313"/>
            </a:xfrm>
            <a:custGeom>
              <a:avLst/>
              <a:gdLst>
                <a:gd name="T0" fmla="*/ 0 w 59"/>
                <a:gd name="T1" fmla="*/ 3 h 108"/>
                <a:gd name="T2" fmla="*/ 26 w 59"/>
                <a:gd name="T3" fmla="*/ 3 h 108"/>
                <a:gd name="T4" fmla="*/ 26 w 59"/>
                <a:gd name="T5" fmla="*/ 15 h 108"/>
                <a:gd name="T6" fmla="*/ 55 w 59"/>
                <a:gd name="T7" fmla="*/ 0 h 108"/>
                <a:gd name="T8" fmla="*/ 59 w 59"/>
                <a:gd name="T9" fmla="*/ 1 h 108"/>
                <a:gd name="T10" fmla="*/ 59 w 59"/>
                <a:gd name="T11" fmla="*/ 27 h 108"/>
                <a:gd name="T12" fmla="*/ 58 w 59"/>
                <a:gd name="T13" fmla="*/ 27 h 108"/>
                <a:gd name="T14" fmla="*/ 28 w 59"/>
                <a:gd name="T15" fmla="*/ 38 h 108"/>
                <a:gd name="T16" fmla="*/ 28 w 59"/>
                <a:gd name="T17" fmla="*/ 108 h 108"/>
                <a:gd name="T18" fmla="*/ 0 w 59"/>
                <a:gd name="T19" fmla="*/ 108 h 108"/>
                <a:gd name="T20" fmla="*/ 0 w 59"/>
                <a:gd name="T21" fmla="*/ 3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9" h="108">
                  <a:moveTo>
                    <a:pt x="0" y="3"/>
                  </a:moveTo>
                  <a:cubicBezTo>
                    <a:pt x="26" y="3"/>
                    <a:pt x="26" y="3"/>
                    <a:pt x="26" y="3"/>
                  </a:cubicBezTo>
                  <a:cubicBezTo>
                    <a:pt x="26" y="15"/>
                    <a:pt x="26" y="15"/>
                    <a:pt x="26" y="15"/>
                  </a:cubicBezTo>
                  <a:cubicBezTo>
                    <a:pt x="31" y="8"/>
                    <a:pt x="44" y="0"/>
                    <a:pt x="55" y="0"/>
                  </a:cubicBezTo>
                  <a:cubicBezTo>
                    <a:pt x="57" y="0"/>
                    <a:pt x="58" y="0"/>
                    <a:pt x="59" y="1"/>
                  </a:cubicBezTo>
                  <a:cubicBezTo>
                    <a:pt x="59" y="27"/>
                    <a:pt x="59" y="27"/>
                    <a:pt x="59" y="27"/>
                  </a:cubicBezTo>
                  <a:cubicBezTo>
                    <a:pt x="59" y="27"/>
                    <a:pt x="58" y="27"/>
                    <a:pt x="58" y="27"/>
                  </a:cubicBezTo>
                  <a:cubicBezTo>
                    <a:pt x="46" y="27"/>
                    <a:pt x="32" y="28"/>
                    <a:pt x="28" y="38"/>
                  </a:cubicBezTo>
                  <a:cubicBezTo>
                    <a:pt x="28" y="108"/>
                    <a:pt x="28" y="108"/>
                    <a:pt x="28" y="108"/>
                  </a:cubicBezTo>
                  <a:cubicBezTo>
                    <a:pt x="0" y="108"/>
                    <a:pt x="0" y="108"/>
                    <a:pt x="0" y="108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11"/>
            <p:cNvSpPr>
              <a:spLocks noEditPoints="1"/>
            </p:cNvSpPr>
            <p:nvPr userDrawn="1"/>
          </p:nvSpPr>
          <p:spPr bwMode="auto">
            <a:xfrm>
              <a:off x="685010" y="4708526"/>
              <a:ext cx="79375" cy="120650"/>
            </a:xfrm>
            <a:custGeom>
              <a:avLst/>
              <a:gdLst>
                <a:gd name="T0" fmla="*/ 49 w 98"/>
                <a:gd name="T1" fmla="*/ 85 h 149"/>
                <a:gd name="T2" fmla="*/ 72 w 98"/>
                <a:gd name="T3" fmla="*/ 50 h 149"/>
                <a:gd name="T4" fmla="*/ 49 w 98"/>
                <a:gd name="T5" fmla="*/ 20 h 149"/>
                <a:gd name="T6" fmla="*/ 28 w 98"/>
                <a:gd name="T7" fmla="*/ 51 h 149"/>
                <a:gd name="T8" fmla="*/ 49 w 98"/>
                <a:gd name="T9" fmla="*/ 85 h 149"/>
                <a:gd name="T10" fmla="*/ 98 w 98"/>
                <a:gd name="T11" fmla="*/ 2 h 149"/>
                <a:gd name="T12" fmla="*/ 98 w 98"/>
                <a:gd name="T13" fmla="*/ 102 h 149"/>
                <a:gd name="T14" fmla="*/ 47 w 98"/>
                <a:gd name="T15" fmla="*/ 149 h 149"/>
                <a:gd name="T16" fmla="*/ 3 w 98"/>
                <a:gd name="T17" fmla="*/ 123 h 149"/>
                <a:gd name="T18" fmla="*/ 30 w 98"/>
                <a:gd name="T19" fmla="*/ 118 h 149"/>
                <a:gd name="T20" fmla="*/ 50 w 98"/>
                <a:gd name="T21" fmla="*/ 128 h 149"/>
                <a:gd name="T22" fmla="*/ 72 w 98"/>
                <a:gd name="T23" fmla="*/ 105 h 149"/>
                <a:gd name="T24" fmla="*/ 72 w 98"/>
                <a:gd name="T25" fmla="*/ 93 h 149"/>
                <a:gd name="T26" fmla="*/ 71 w 98"/>
                <a:gd name="T27" fmla="*/ 92 h 149"/>
                <a:gd name="T28" fmla="*/ 44 w 98"/>
                <a:gd name="T29" fmla="*/ 108 h 149"/>
                <a:gd name="T30" fmla="*/ 0 w 98"/>
                <a:gd name="T31" fmla="*/ 55 h 149"/>
                <a:gd name="T32" fmla="*/ 42 w 98"/>
                <a:gd name="T33" fmla="*/ 0 h 149"/>
                <a:gd name="T34" fmla="*/ 73 w 98"/>
                <a:gd name="T35" fmla="*/ 15 h 149"/>
                <a:gd name="T36" fmla="*/ 73 w 98"/>
                <a:gd name="T37" fmla="*/ 15 h 149"/>
                <a:gd name="T38" fmla="*/ 75 w 98"/>
                <a:gd name="T39" fmla="*/ 2 h 149"/>
                <a:gd name="T40" fmla="*/ 98 w 98"/>
                <a:gd name="T41" fmla="*/ 2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8" h="149">
                  <a:moveTo>
                    <a:pt x="49" y="85"/>
                  </a:moveTo>
                  <a:cubicBezTo>
                    <a:pt x="70" y="85"/>
                    <a:pt x="72" y="64"/>
                    <a:pt x="72" y="50"/>
                  </a:cubicBezTo>
                  <a:cubicBezTo>
                    <a:pt x="72" y="33"/>
                    <a:pt x="64" y="20"/>
                    <a:pt x="49" y="20"/>
                  </a:cubicBezTo>
                  <a:cubicBezTo>
                    <a:pt x="39" y="20"/>
                    <a:pt x="28" y="27"/>
                    <a:pt x="28" y="51"/>
                  </a:cubicBezTo>
                  <a:cubicBezTo>
                    <a:pt x="28" y="64"/>
                    <a:pt x="29" y="85"/>
                    <a:pt x="49" y="85"/>
                  </a:cubicBezTo>
                  <a:close/>
                  <a:moveTo>
                    <a:pt x="98" y="2"/>
                  </a:moveTo>
                  <a:cubicBezTo>
                    <a:pt x="98" y="102"/>
                    <a:pt x="98" y="102"/>
                    <a:pt x="98" y="102"/>
                  </a:cubicBezTo>
                  <a:cubicBezTo>
                    <a:pt x="98" y="119"/>
                    <a:pt x="97" y="148"/>
                    <a:pt x="47" y="149"/>
                  </a:cubicBezTo>
                  <a:cubicBezTo>
                    <a:pt x="26" y="149"/>
                    <a:pt x="7" y="141"/>
                    <a:pt x="3" y="123"/>
                  </a:cubicBezTo>
                  <a:cubicBezTo>
                    <a:pt x="30" y="118"/>
                    <a:pt x="30" y="118"/>
                    <a:pt x="30" y="118"/>
                  </a:cubicBezTo>
                  <a:cubicBezTo>
                    <a:pt x="32" y="123"/>
                    <a:pt x="35" y="128"/>
                    <a:pt x="50" y="128"/>
                  </a:cubicBezTo>
                  <a:cubicBezTo>
                    <a:pt x="65" y="128"/>
                    <a:pt x="72" y="122"/>
                    <a:pt x="72" y="105"/>
                  </a:cubicBezTo>
                  <a:cubicBezTo>
                    <a:pt x="72" y="93"/>
                    <a:pt x="72" y="93"/>
                    <a:pt x="72" y="93"/>
                  </a:cubicBezTo>
                  <a:cubicBezTo>
                    <a:pt x="71" y="92"/>
                    <a:pt x="71" y="92"/>
                    <a:pt x="71" y="92"/>
                  </a:cubicBezTo>
                  <a:cubicBezTo>
                    <a:pt x="67" y="100"/>
                    <a:pt x="60" y="108"/>
                    <a:pt x="44" y="108"/>
                  </a:cubicBezTo>
                  <a:cubicBezTo>
                    <a:pt x="19" y="108"/>
                    <a:pt x="0" y="91"/>
                    <a:pt x="0" y="55"/>
                  </a:cubicBezTo>
                  <a:cubicBezTo>
                    <a:pt x="0" y="20"/>
                    <a:pt x="20" y="0"/>
                    <a:pt x="42" y="0"/>
                  </a:cubicBezTo>
                  <a:cubicBezTo>
                    <a:pt x="63" y="0"/>
                    <a:pt x="71" y="10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5" y="2"/>
                    <a:pt x="75" y="2"/>
                    <a:pt x="75" y="2"/>
                  </a:cubicBezTo>
                  <a:lnTo>
                    <a:pt x="98" y="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12"/>
            <p:cNvSpPr>
              <a:spLocks noEditPoints="1"/>
            </p:cNvSpPr>
            <p:nvPr userDrawn="1"/>
          </p:nvSpPr>
          <p:spPr bwMode="auto">
            <a:xfrm>
              <a:off x="843760" y="4678363"/>
              <a:ext cx="58738" cy="26988"/>
            </a:xfrm>
            <a:custGeom>
              <a:avLst/>
              <a:gdLst>
                <a:gd name="T0" fmla="*/ 14 w 37"/>
                <a:gd name="T1" fmla="*/ 2 h 17"/>
                <a:gd name="T2" fmla="*/ 9 w 37"/>
                <a:gd name="T3" fmla="*/ 2 h 17"/>
                <a:gd name="T4" fmla="*/ 9 w 37"/>
                <a:gd name="T5" fmla="*/ 17 h 17"/>
                <a:gd name="T6" fmla="*/ 6 w 37"/>
                <a:gd name="T7" fmla="*/ 17 h 17"/>
                <a:gd name="T8" fmla="*/ 6 w 37"/>
                <a:gd name="T9" fmla="*/ 2 h 17"/>
                <a:gd name="T10" fmla="*/ 0 w 37"/>
                <a:gd name="T11" fmla="*/ 2 h 17"/>
                <a:gd name="T12" fmla="*/ 0 w 37"/>
                <a:gd name="T13" fmla="*/ 0 h 17"/>
                <a:gd name="T14" fmla="*/ 14 w 37"/>
                <a:gd name="T15" fmla="*/ 0 h 17"/>
                <a:gd name="T16" fmla="*/ 14 w 37"/>
                <a:gd name="T17" fmla="*/ 2 h 17"/>
                <a:gd name="T18" fmla="*/ 37 w 37"/>
                <a:gd name="T19" fmla="*/ 17 h 17"/>
                <a:gd name="T20" fmla="*/ 34 w 37"/>
                <a:gd name="T21" fmla="*/ 17 h 17"/>
                <a:gd name="T22" fmla="*/ 34 w 37"/>
                <a:gd name="T23" fmla="*/ 2 h 17"/>
                <a:gd name="T24" fmla="*/ 34 w 37"/>
                <a:gd name="T25" fmla="*/ 2 h 17"/>
                <a:gd name="T26" fmla="*/ 29 w 37"/>
                <a:gd name="T27" fmla="*/ 17 h 17"/>
                <a:gd name="T28" fmla="*/ 27 w 37"/>
                <a:gd name="T29" fmla="*/ 17 h 17"/>
                <a:gd name="T30" fmla="*/ 21 w 37"/>
                <a:gd name="T31" fmla="*/ 2 h 17"/>
                <a:gd name="T32" fmla="*/ 20 w 37"/>
                <a:gd name="T33" fmla="*/ 2 h 17"/>
                <a:gd name="T34" fmla="*/ 20 w 37"/>
                <a:gd name="T35" fmla="*/ 17 h 17"/>
                <a:gd name="T36" fmla="*/ 18 w 37"/>
                <a:gd name="T37" fmla="*/ 17 h 17"/>
                <a:gd name="T38" fmla="*/ 18 w 37"/>
                <a:gd name="T39" fmla="*/ 0 h 17"/>
                <a:gd name="T40" fmla="*/ 22 w 37"/>
                <a:gd name="T41" fmla="*/ 0 h 17"/>
                <a:gd name="T42" fmla="*/ 28 w 37"/>
                <a:gd name="T43" fmla="*/ 13 h 17"/>
                <a:gd name="T44" fmla="*/ 33 w 37"/>
                <a:gd name="T45" fmla="*/ 0 h 17"/>
                <a:gd name="T46" fmla="*/ 37 w 37"/>
                <a:gd name="T47" fmla="*/ 0 h 17"/>
                <a:gd name="T48" fmla="*/ 37 w 37"/>
                <a:gd name="T4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7" h="17">
                  <a:moveTo>
                    <a:pt x="14" y="2"/>
                  </a:moveTo>
                  <a:lnTo>
                    <a:pt x="9" y="2"/>
                  </a:lnTo>
                  <a:lnTo>
                    <a:pt x="9" y="17"/>
                  </a:lnTo>
                  <a:lnTo>
                    <a:pt x="6" y="17"/>
                  </a:lnTo>
                  <a:lnTo>
                    <a:pt x="6" y="2"/>
                  </a:lnTo>
                  <a:lnTo>
                    <a:pt x="0" y="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2"/>
                  </a:lnTo>
                  <a:close/>
                  <a:moveTo>
                    <a:pt x="37" y="17"/>
                  </a:moveTo>
                  <a:lnTo>
                    <a:pt x="34" y="17"/>
                  </a:lnTo>
                  <a:lnTo>
                    <a:pt x="34" y="2"/>
                  </a:lnTo>
                  <a:lnTo>
                    <a:pt x="34" y="2"/>
                  </a:lnTo>
                  <a:lnTo>
                    <a:pt x="29" y="17"/>
                  </a:lnTo>
                  <a:lnTo>
                    <a:pt x="27" y="17"/>
                  </a:lnTo>
                  <a:lnTo>
                    <a:pt x="21" y="2"/>
                  </a:lnTo>
                  <a:lnTo>
                    <a:pt x="20" y="2"/>
                  </a:lnTo>
                  <a:lnTo>
                    <a:pt x="20" y="17"/>
                  </a:lnTo>
                  <a:lnTo>
                    <a:pt x="18" y="17"/>
                  </a:lnTo>
                  <a:lnTo>
                    <a:pt x="18" y="0"/>
                  </a:lnTo>
                  <a:lnTo>
                    <a:pt x="22" y="0"/>
                  </a:lnTo>
                  <a:lnTo>
                    <a:pt x="28" y="13"/>
                  </a:lnTo>
                  <a:lnTo>
                    <a:pt x="33" y="0"/>
                  </a:lnTo>
                  <a:lnTo>
                    <a:pt x="37" y="0"/>
                  </a:lnTo>
                  <a:lnTo>
                    <a:pt x="37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747094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 hasCustomPrompt="1"/>
          </p:nvPr>
        </p:nvSpPr>
        <p:spPr>
          <a:xfrm>
            <a:off x="314325" y="268287"/>
            <a:ext cx="8515349" cy="4281487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 marL="358775" indent="-358775">
              <a:spcBef>
                <a:spcPts val="0"/>
              </a:spcBef>
              <a:buClrTx/>
              <a:buSzPct val="100000"/>
              <a:buFont typeface="+mj-lt"/>
              <a:buAutoNum type="arabicPeriod"/>
              <a:defRPr sz="3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r-FR" noProof="0" dirty="0"/>
              <a:t>Cliquez pour modifier le contenu</a:t>
            </a:r>
          </a:p>
          <a:p>
            <a:pPr lvl="1"/>
            <a:r>
              <a:rPr lang="fr-FR" noProof="0" dirty="0"/>
              <a:t>Deuxième niveau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19545" y="4749146"/>
            <a:ext cx="738985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kumimoji="0" lang="fr-FR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Interne Orange</a:t>
            </a: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Helvetica 75 Bold" panose="020B08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27742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313769" y="268287"/>
            <a:ext cx="6096839" cy="4281487"/>
          </a:xfrm>
        </p:spPr>
        <p:txBody>
          <a:bodyPr>
            <a:normAutofit/>
          </a:bodyPr>
          <a:lstStyle>
            <a:lvl1pPr>
              <a:lnSpc>
                <a:spcPct val="85000"/>
              </a:lnSpc>
              <a:spcBef>
                <a:spcPts val="0"/>
              </a:spcBef>
              <a:buNone/>
              <a:defRPr sz="5500" baseline="0"/>
            </a:lvl1pPr>
            <a:lvl2pPr>
              <a:lnSpc>
                <a:spcPct val="85000"/>
              </a:lnSpc>
              <a:spcBef>
                <a:spcPts val="0"/>
              </a:spcBef>
              <a:defRPr sz="5500"/>
            </a:lvl2pPr>
            <a:lvl3pPr>
              <a:defRPr sz="5500"/>
            </a:lvl3pPr>
            <a:lvl4pPr>
              <a:defRPr sz="5500"/>
            </a:lvl4pPr>
            <a:lvl5pPr>
              <a:defRPr sz="5500"/>
            </a:lvl5pPr>
          </a:lstStyle>
          <a:p>
            <a:pPr lvl="0"/>
            <a:r>
              <a:rPr lang="fr-FR" noProof="0" dirty="0"/>
              <a:t>Cliquez pour modifier le nom de la section </a:t>
            </a:r>
          </a:p>
          <a:p>
            <a:pPr lvl="1"/>
            <a:r>
              <a:rPr lang="fr-FR" noProof="0" dirty="0"/>
              <a:t>Deuxième niveau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619545" y="4749146"/>
            <a:ext cx="738985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kumimoji="0" lang="fr-FR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Interne Orange</a:t>
            </a: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Helvetica 75 Bold" panose="020B08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24808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314326" y="1184275"/>
            <a:ext cx="3966930" cy="3365499"/>
          </a:xfrm>
        </p:spPr>
        <p:txBody>
          <a:bodyPr>
            <a:normAutofit/>
          </a:bodyPr>
          <a:lstStyle>
            <a:lvl1pPr>
              <a:defRPr sz="1400" baseline="0"/>
            </a:lvl1pPr>
            <a:lvl2pPr>
              <a:defRPr sz="1400" baseline="0">
                <a:solidFill>
                  <a:schemeClr val="tx1"/>
                </a:solidFill>
              </a:defRPr>
            </a:lvl2pPr>
            <a:lvl3pPr>
              <a:defRPr sz="1400" baseline="0">
                <a:solidFill>
                  <a:schemeClr val="tx1"/>
                </a:solidFill>
              </a:defRPr>
            </a:lvl3pPr>
            <a:lvl4pPr>
              <a:defRPr sz="1400" baseline="0">
                <a:solidFill>
                  <a:schemeClr val="tx1"/>
                </a:solidFill>
              </a:defRPr>
            </a:lvl4pPr>
            <a:lvl5pPr>
              <a:defRPr sz="1400" baseline="0">
                <a:solidFill>
                  <a:schemeClr val="tx1"/>
                </a:solidFill>
              </a:defRPr>
            </a:lvl5pPr>
            <a:lvl6pPr>
              <a:defRPr sz="14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  <a:p>
            <a:pPr lvl="5"/>
            <a:r>
              <a:rPr lang="fr-FR" noProof="0" dirty="0"/>
              <a:t>Sixième niveau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64795" y="1183698"/>
            <a:ext cx="3964880" cy="3364418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400">
                <a:solidFill>
                  <a:schemeClr val="tx1"/>
                </a:solidFill>
              </a:defRPr>
            </a:lvl5pPr>
            <a:lvl6pPr>
              <a:defRPr sz="14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  <a:p>
            <a:pPr lvl="5"/>
            <a:r>
              <a:rPr lang="fr-FR" noProof="0" dirty="0"/>
              <a:t>Sixième niveau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 smtClean="0"/>
              <a:t>Cliquez pour modifier le titre</a:t>
            </a:r>
            <a:endParaRPr lang="en-GB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619545" y="4749146"/>
            <a:ext cx="738985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kumimoji="0" lang="fr-FR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Interne Orange</a:t>
            </a: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Helvetica 75 Bold" panose="020B08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68654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noProof="0" dirty="0"/>
              <a:t>Cliquez pour modifier le titre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19545" y="4749146"/>
            <a:ext cx="738985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kumimoji="0" lang="fr-FR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Interne Orange</a:t>
            </a: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Helvetica 75 Bold" panose="020B08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99284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pleine pag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r>
              <a:rPr lang="fr-FR" noProof="0" dirty="0"/>
              <a:t>Cliquez sur l'icône pour ajouter une photo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 dirty="0" smtClean="0"/>
              <a:t>Cliquez pour modifier le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8810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619545" y="4749146"/>
            <a:ext cx="738985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kumimoji="0" lang="fr-FR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Interne Orange</a:t>
            </a: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Helvetica 75 Bold" panose="020B08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002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4325" y="267494"/>
            <a:ext cx="8515350" cy="74374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 dirty="0"/>
              <a:t>Cliquez pour modifier le titre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325" y="1184275"/>
            <a:ext cx="8515350" cy="33655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  <a:p>
            <a:pPr lvl="5"/>
            <a:r>
              <a:rPr lang="fr-FR" noProof="0" dirty="0"/>
              <a:t>Sixième niveau</a:t>
            </a:r>
          </a:p>
        </p:txBody>
      </p:sp>
      <p:sp>
        <p:nvSpPr>
          <p:cNvPr id="9" name="Text Placeholder 10"/>
          <p:cNvSpPr txBox="1">
            <a:spLocks/>
          </p:cNvSpPr>
          <p:nvPr/>
        </p:nvSpPr>
        <p:spPr>
          <a:xfrm>
            <a:off x="314325" y="4535485"/>
            <a:ext cx="275010" cy="334961"/>
          </a:xfrm>
          <a:prstGeom prst="rect">
            <a:avLst/>
          </a:prstGeom>
        </p:spPr>
        <p:txBody>
          <a:bodyPr wrap="square" lIns="7200" tIns="0" rIns="0" bIns="0" anchor="b">
            <a:norm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tx1"/>
              </a:buClr>
              <a:buSzTx/>
              <a:buFont typeface="Helvetica 75" panose="020B0804020202020204" pitchFamily="34" charset="0"/>
              <a:buNone/>
              <a:tabLst/>
              <a:defRPr lang="fr-FR" sz="1200" kern="1200" baseline="0" dirty="0" smtClean="0">
                <a:solidFill>
                  <a:schemeClr val="tx1">
                    <a:lumMod val="50000"/>
                  </a:schemeClr>
                </a:solidFill>
                <a:latin typeface="Helvetica 75" panose="020B0804020202020204" pitchFamily="34" charset="0"/>
                <a:ea typeface="+mn-ea"/>
                <a:cs typeface="+mn-cs"/>
              </a:defRPr>
            </a:lvl1pPr>
            <a:lvl2pPr marL="688975" indent="-231775" algn="l" defTabSz="914400" rtl="0" eaLnBrk="1" fontAlgn="base" latinLnBrk="0" hangingPunct="1">
              <a:spcBef>
                <a:spcPct val="0"/>
              </a:spcBef>
              <a:spcAft>
                <a:spcPts val="600"/>
              </a:spcAft>
              <a:buFont typeface="Helvetica 45 Light" pitchFamily="34" charset="0"/>
              <a:buChar char="–"/>
              <a:defRPr lang="fr-FR" sz="2000" kern="1200" baseline="0" dirty="0" smtClean="0">
                <a:solidFill>
                  <a:schemeClr val="tx1"/>
                </a:solidFill>
                <a:latin typeface="Helvetica 75" panose="020B0804020202020204" pitchFamily="34" charset="0"/>
                <a:ea typeface="+mn-ea"/>
                <a:cs typeface="+mn-cs"/>
              </a:defRPr>
            </a:lvl2pPr>
            <a:lvl3pPr marL="1244600" indent="-285750" algn="l" defTabSz="914400" rtl="0" eaLnBrk="1" fontAlgn="base" latinLnBrk="0" hangingPunct="1">
              <a:spcBef>
                <a:spcPct val="0"/>
              </a:spcBef>
              <a:spcAft>
                <a:spcPts val="600"/>
              </a:spcAft>
              <a:buFont typeface="Helvetica 45 Light" pitchFamily="34" charset="0"/>
              <a:buChar char="–"/>
              <a:defRPr lang="fr-FR" sz="2000" kern="1200" baseline="0" dirty="0" smtClean="0">
                <a:solidFill>
                  <a:schemeClr val="tx1"/>
                </a:solidFill>
                <a:latin typeface="Helvetica 75" panose="020B0804020202020204" pitchFamily="34" charset="0"/>
                <a:ea typeface="+mn-ea"/>
                <a:cs typeface="+mn-cs"/>
              </a:defRPr>
            </a:lvl3pPr>
            <a:lvl4pPr marL="1663700" indent="-285750" algn="l" defTabSz="914400" rtl="0" eaLnBrk="1" fontAlgn="base" latinLnBrk="0" hangingPunct="1">
              <a:spcBef>
                <a:spcPct val="0"/>
              </a:spcBef>
              <a:spcAft>
                <a:spcPts val="600"/>
              </a:spcAft>
              <a:buFont typeface="Helvetica 45 Light" pitchFamily="34" charset="0"/>
              <a:buChar char="–"/>
              <a:defRPr lang="fr-FR" sz="2000" kern="1200" dirty="0" smtClean="0">
                <a:solidFill>
                  <a:schemeClr val="tx1"/>
                </a:solidFill>
                <a:latin typeface="Helvetica 75" panose="020B0804020202020204" pitchFamily="34" charset="0"/>
                <a:ea typeface="+mn-ea"/>
                <a:cs typeface="+mn-cs"/>
              </a:defRPr>
            </a:lvl4pPr>
            <a:lvl5pPr marL="2251075" indent="-596900" algn="l" defTabSz="914400" rtl="0" eaLnBrk="1" fontAlgn="base" latinLnBrk="0" hangingPunct="1">
              <a:spcBef>
                <a:spcPct val="0"/>
              </a:spcBef>
              <a:spcAft>
                <a:spcPts val="600"/>
              </a:spcAft>
              <a:buFont typeface="Helvetica 45 Light" pitchFamily="34" charset="0"/>
              <a:buChar char="–"/>
              <a:defRPr lang="fr-FR" sz="2000" kern="1200" dirty="0">
                <a:solidFill>
                  <a:schemeClr val="tx1"/>
                </a:solidFill>
                <a:latin typeface="Helvetica 75" panose="020B08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ts val="1200"/>
              </a:spcAft>
              <a:buClr>
                <a:srgbClr val="FFFFFF"/>
              </a:buClr>
              <a:buSzTx/>
              <a:buFont typeface="Helvetica 75" panose="020B0804020202020204" pitchFamily="34" charset="0"/>
              <a:buNone/>
              <a:tabLst/>
              <a:defRPr/>
            </a:pPr>
            <a:fld id="{8702007A-2642-4DC4-A457-FD791426C840}" type="slidenum">
              <a:rPr kumimoji="0" lang="fr-FR" sz="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85000"/>
                </a:lnSpc>
                <a:spcBef>
                  <a:spcPct val="0"/>
                </a:spcBef>
                <a:spcAft>
                  <a:spcPts val="1200"/>
                </a:spcAft>
                <a:buClr>
                  <a:srgbClr val="FFFFFF"/>
                </a:buClr>
                <a:buSzTx/>
                <a:buFont typeface="Helvetica 75" panose="020B0804020202020204" pitchFamily="34" charset="0"/>
                <a:buNone/>
                <a:tabLst/>
                <a:defRPr/>
              </a:pPr>
              <a:t>‹N°›</a:t>
            </a:fld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 75 Bold" panose="020B08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7071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65" r:id="rId3"/>
    <p:sldLayoutId id="2147483664" r:id="rId4"/>
    <p:sldLayoutId id="2147483661" r:id="rId5"/>
    <p:sldLayoutId id="2147483662" r:id="rId6"/>
    <p:sldLayoutId id="2147483663" r:id="rId7"/>
    <p:sldLayoutId id="2147483666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dt="0"/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None/>
        <a:defRPr sz="2000" kern="1200" spc="-20" baseline="0">
          <a:solidFill>
            <a:schemeClr val="bg2"/>
          </a:solidFill>
          <a:latin typeface="Helvetica 75 Bold" panose="020B0804020202020204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600"/>
        </a:spcBef>
        <a:buClr>
          <a:schemeClr val="bg1"/>
        </a:buClr>
        <a:buSzPct val="25000"/>
        <a:buFont typeface="Calibri" panose="020F0502020204030204" pitchFamily="34" charset="0"/>
        <a:buNone/>
        <a:tabLst/>
        <a:defRPr sz="1400" kern="1200" spc="-20" baseline="0">
          <a:solidFill>
            <a:schemeClr val="bg2"/>
          </a:solidFill>
          <a:latin typeface="Helvetica 75 Bold" panose="020B0804020202020204" pitchFamily="34" charset="0"/>
          <a:ea typeface="+mn-ea"/>
          <a:cs typeface="+mn-cs"/>
        </a:defRPr>
      </a:lvl1pPr>
      <a:lvl2pPr marL="0" indent="0" algn="l" defTabSz="914400" rtl="0" eaLnBrk="1" latinLnBrk="0" hangingPunct="1">
        <a:lnSpc>
          <a:spcPct val="90000"/>
        </a:lnSpc>
        <a:spcBef>
          <a:spcPts val="600"/>
        </a:spcBef>
        <a:buClr>
          <a:schemeClr val="bg1"/>
        </a:buClr>
        <a:buSzPct val="25000"/>
        <a:buFont typeface="Calibri" panose="020F0502020204030204" pitchFamily="34" charset="0"/>
        <a:buNone/>
        <a:defRPr sz="1400" kern="1200" spc="-20" baseline="0">
          <a:solidFill>
            <a:schemeClr val="tx1"/>
          </a:solidFill>
          <a:latin typeface="Helvetica 75 Bold" panose="020B0804020202020204" pitchFamily="34" charset="0"/>
          <a:ea typeface="+mn-ea"/>
          <a:cs typeface="+mn-cs"/>
        </a:defRPr>
      </a:lvl2pPr>
      <a:lvl3pPr marL="180975" indent="-180975" algn="l" defTabSz="914400" rtl="0" eaLnBrk="1" latinLnBrk="0" hangingPunct="1">
        <a:lnSpc>
          <a:spcPct val="90000"/>
        </a:lnSpc>
        <a:spcBef>
          <a:spcPts val="600"/>
        </a:spcBef>
        <a:buClr>
          <a:schemeClr val="bg2"/>
        </a:buClr>
        <a:buFont typeface="Wingdings" panose="05000000000000000000" pitchFamily="2" charset="2"/>
        <a:buChar char="§"/>
        <a:defRPr sz="1400" kern="1200" spc="-20" baseline="0">
          <a:solidFill>
            <a:schemeClr val="tx1"/>
          </a:solidFill>
          <a:latin typeface="Helvetica 75 Bold" panose="020B0804020202020204" pitchFamily="34" charset="0"/>
          <a:ea typeface="+mn-ea"/>
          <a:cs typeface="+mn-cs"/>
        </a:defRPr>
      </a:lvl3pPr>
      <a:lvl4pPr marL="407988" indent="-190500" algn="l" defTabSz="914400" rtl="0" eaLnBrk="1" latinLnBrk="0" hangingPunct="1">
        <a:lnSpc>
          <a:spcPct val="90000"/>
        </a:lnSpc>
        <a:spcBef>
          <a:spcPct val="20000"/>
        </a:spcBef>
        <a:buFont typeface="Arial" panose="020B0604020202020204" pitchFamily="34" charset="0"/>
        <a:buChar char="–"/>
        <a:defRPr sz="1400" kern="1200" spc="-20" baseline="0">
          <a:solidFill>
            <a:schemeClr val="tx1"/>
          </a:solidFill>
          <a:latin typeface="Helvetica 55 Roman" panose="000B0500000000000000" pitchFamily="34" charset="0"/>
          <a:ea typeface="+mn-ea"/>
          <a:cs typeface="+mn-cs"/>
        </a:defRPr>
      </a:lvl4pPr>
      <a:lvl5pPr marL="595313" indent="-173038" algn="l" defTabSz="914400" rtl="0" eaLnBrk="1" latinLnBrk="0" hangingPunct="1">
        <a:lnSpc>
          <a:spcPct val="90000"/>
        </a:lnSpc>
        <a:spcBef>
          <a:spcPct val="20000"/>
        </a:spcBef>
        <a:buClr>
          <a:schemeClr val="tx1"/>
        </a:buClr>
        <a:buFont typeface="Arial" panose="020B0604020202020204" pitchFamily="34" charset="0"/>
        <a:buChar char="–"/>
        <a:defRPr sz="1400" kern="1200" spc="-20" baseline="0">
          <a:solidFill>
            <a:schemeClr val="tx1"/>
          </a:solidFill>
          <a:latin typeface="Helvetica 55 Roman" panose="000B0500000000000000" pitchFamily="34" charset="0"/>
          <a:ea typeface="+mn-ea"/>
          <a:cs typeface="+mn-cs"/>
        </a:defRPr>
      </a:lvl5pPr>
      <a:lvl6pPr marL="800100" indent="-1905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Helvetica 55 Roman" panose="020B0604020202020204" pitchFamily="34" charset="0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MEKE6355\Pictures\FAPT 6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910" y="195486"/>
            <a:ext cx="1269625" cy="15854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683568" y="2283718"/>
            <a:ext cx="799288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dirty="0"/>
          </a:p>
          <a:p>
            <a:pPr algn="ctr"/>
            <a:r>
              <a:rPr lang="fr-FR" dirty="0"/>
              <a:t> </a:t>
            </a:r>
            <a:r>
              <a:rPr lang="fr-FR" sz="2400" b="1" dirty="0"/>
              <a:t>Mesures d’accompagnement des salariés de </a:t>
            </a:r>
            <a:endParaRPr lang="fr-FR" sz="2400" b="1" dirty="0" smtClean="0"/>
          </a:p>
          <a:p>
            <a:pPr algn="ctr"/>
            <a:endParaRPr lang="fr-FR" sz="2400" b="1" dirty="0" smtClean="0"/>
          </a:p>
          <a:p>
            <a:pPr algn="ctr"/>
            <a:r>
              <a:rPr lang="fr-FR" sz="2400" b="1" dirty="0" smtClean="0"/>
              <a:t>l’UES </a:t>
            </a:r>
            <a:r>
              <a:rPr lang="fr-FR" sz="2400" b="1" dirty="0"/>
              <a:t>Orange dans la crise COVID-19 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753100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23528" y="267494"/>
            <a:ext cx="8280920" cy="430887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2800" dirty="0" smtClean="0"/>
              <a:t>Pour les CA</a:t>
            </a:r>
          </a:p>
        </p:txBody>
      </p:sp>
      <p:pic>
        <p:nvPicPr>
          <p:cNvPr id="4" name="Picture 2" descr="C:\Users\MEKE6355\Pictures\FAPT 6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31" y="90330"/>
            <a:ext cx="864957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251520" y="1707654"/>
            <a:ext cx="8712968" cy="1600438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just"/>
            <a:endParaRPr lang="fr-FR" sz="600" b="1" dirty="0">
              <a:solidFill>
                <a:srgbClr val="FF0000"/>
              </a:solidFill>
            </a:endParaRPr>
          </a:p>
          <a:p>
            <a:pPr algn="just"/>
            <a:r>
              <a:rPr lang="fr-FR" sz="1400" dirty="0" smtClean="0"/>
              <a:t>CA déjà posés en Avril:</a:t>
            </a:r>
          </a:p>
          <a:p>
            <a:pPr algn="just"/>
            <a:endParaRPr lang="fr-FR" sz="800" dirty="0"/>
          </a:p>
          <a:p>
            <a:pPr algn="just"/>
            <a:r>
              <a:rPr lang="fr-FR" sz="1400" dirty="0" smtClean="0"/>
              <a:t>Ils ont été confirmés et validés. Report exceptionnel à valider par les managers.</a:t>
            </a:r>
          </a:p>
          <a:p>
            <a:pPr algn="just"/>
            <a:endParaRPr lang="fr-FR" sz="600" dirty="0"/>
          </a:p>
          <a:p>
            <a:pPr algn="just"/>
            <a:r>
              <a:rPr lang="fr-FR" sz="1400" dirty="0" smtClean="0"/>
              <a:t>Concernant le solde des CA 2019 devant être posés pour le 31 Mai (règles habituelles):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400" dirty="0" smtClean="0"/>
              <a:t>Versement sur son CET (max 10 jours)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400" dirty="0" smtClean="0"/>
              <a:t>« Don de jours aux proches aidants»  5 jours pour 2020.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fr-FR" sz="1400" dirty="0" smtClean="0"/>
          </a:p>
        </p:txBody>
      </p:sp>
      <p:sp>
        <p:nvSpPr>
          <p:cNvPr id="5" name="ZoneTexte 4"/>
          <p:cNvSpPr txBox="1"/>
          <p:nvPr/>
        </p:nvSpPr>
        <p:spPr>
          <a:xfrm>
            <a:off x="251520" y="3435846"/>
            <a:ext cx="8712968" cy="954107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just"/>
            <a:endParaRPr lang="fr-FR" sz="600" b="1" dirty="0">
              <a:solidFill>
                <a:srgbClr val="FF0000"/>
              </a:solidFill>
            </a:endParaRPr>
          </a:p>
          <a:p>
            <a:pPr algn="just"/>
            <a:r>
              <a:rPr lang="fr-FR" sz="1400" dirty="0" smtClean="0"/>
              <a:t>CA pour Mai:</a:t>
            </a:r>
          </a:p>
          <a:p>
            <a:pPr algn="just"/>
            <a:endParaRPr lang="fr-FR" sz="800" dirty="0"/>
          </a:p>
          <a:p>
            <a:pPr algn="just"/>
            <a:r>
              <a:rPr lang="fr-FR" sz="1400" dirty="0" smtClean="0"/>
              <a:t>Ceux qui ont déjà été posés: confirmation managériale en lien avec les prévisions de nécessité des services en lien avec le redémarrage des activités à la fin du confinement.</a:t>
            </a:r>
          </a:p>
          <a:p>
            <a:pPr algn="just"/>
            <a:endParaRPr lang="fr-FR" sz="600" dirty="0"/>
          </a:p>
        </p:txBody>
      </p:sp>
    </p:spTree>
    <p:extLst>
      <p:ext uri="{BB962C8B-B14F-4D97-AF65-F5344CB8AC3E}">
        <p14:creationId xmlns:p14="http://schemas.microsoft.com/office/powerpoint/2010/main" val="852607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23528" y="267494"/>
            <a:ext cx="8280920" cy="430887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2800" dirty="0" smtClean="0"/>
              <a:t>Pour les JTL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179512" y="1475149"/>
            <a:ext cx="8712968" cy="3108543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just"/>
            <a:endParaRPr lang="fr-FR" sz="1400" dirty="0" smtClean="0"/>
          </a:p>
          <a:p>
            <a:pPr algn="just"/>
            <a:r>
              <a:rPr lang="fr-FR" sz="1400" dirty="0" smtClean="0"/>
              <a:t>Du 1</a:t>
            </a:r>
            <a:r>
              <a:rPr lang="fr-FR" sz="1400" baseline="30000" dirty="0" smtClean="0"/>
              <a:t>er</a:t>
            </a:r>
            <a:r>
              <a:rPr lang="fr-FR" sz="1400" dirty="0" smtClean="0"/>
              <a:t> Avril au 4 Mai: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400" dirty="0" smtClean="0"/>
              <a:t>Pose de 6 JTL pendant la durée du confinement pour les salariés ayant au moins 17 JTL annuelles.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400" dirty="0"/>
              <a:t>Pose de </a:t>
            </a:r>
            <a:r>
              <a:rPr lang="fr-FR" sz="1400" dirty="0" smtClean="0"/>
              <a:t>3 </a:t>
            </a:r>
            <a:r>
              <a:rPr lang="fr-FR" sz="1400" dirty="0"/>
              <a:t>JTL pendant la durée du confinement pour les salariés </a:t>
            </a:r>
            <a:r>
              <a:rPr lang="fr-FR" sz="1400" dirty="0" smtClean="0"/>
              <a:t>ayant </a:t>
            </a:r>
            <a:r>
              <a:rPr lang="fr-FR" sz="1400" dirty="0"/>
              <a:t>moins 17 JTL annuelles.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fr-FR" sz="1400" dirty="0" smtClean="0"/>
          </a:p>
          <a:p>
            <a:pPr algn="just"/>
            <a:r>
              <a:rPr lang="fr-FR" sz="1400" dirty="0" smtClean="0"/>
              <a:t>Dates à fixer en accord avec les managers si pas d’accord les manager fixeront les dates.</a:t>
            </a:r>
          </a:p>
          <a:p>
            <a:pPr algn="just"/>
            <a:endParaRPr lang="fr-FR" sz="600" dirty="0" smtClean="0"/>
          </a:p>
          <a:p>
            <a:pPr algn="just"/>
            <a:r>
              <a:rPr lang="fr-FR" sz="1400" dirty="0" smtClean="0"/>
              <a:t>Les salariés ayant déjà posé au moins 3 ou 6 CA/JTL pour Avril avant le confinement ne sont pas concernés.</a:t>
            </a:r>
          </a:p>
          <a:p>
            <a:pPr algn="just"/>
            <a:r>
              <a:rPr lang="fr-FR" sz="1400" dirty="0" smtClean="0"/>
              <a:t>Dans le projet d’accord, cela concernait les JTL 2019 si le salariés en avait encore. </a:t>
            </a:r>
          </a:p>
          <a:p>
            <a:pPr algn="just"/>
            <a:r>
              <a:rPr lang="fr-FR" sz="1400" dirty="0" smtClean="0"/>
              <a:t>S’il n’en avait plus, il faudra poser des JTL 2020 </a:t>
            </a:r>
          </a:p>
          <a:p>
            <a:pPr algn="just"/>
            <a:endParaRPr lang="fr-FR" sz="1400" dirty="0"/>
          </a:p>
          <a:p>
            <a:pPr algn="just"/>
            <a:r>
              <a:rPr lang="fr-FR" sz="1400" dirty="0" smtClean="0"/>
              <a:t>Concernant </a:t>
            </a:r>
            <a:r>
              <a:rPr lang="fr-FR" sz="1400" dirty="0" smtClean="0"/>
              <a:t>la pose d</a:t>
            </a:r>
            <a:r>
              <a:rPr lang="fr-FR" sz="1400" dirty="0" smtClean="0"/>
              <a:t>es 10  JTL imposées par </a:t>
            </a:r>
            <a:r>
              <a:rPr lang="fr-FR" sz="1400" smtClean="0"/>
              <a:t>les Ordonnances: </a:t>
            </a:r>
            <a:endParaRPr lang="fr-FR" sz="1400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400" dirty="0" smtClean="0"/>
              <a:t>Soit 4 jours pour les &gt;17 JTL et 7 jours pour les &lt;17 JTL, les dates seront à fixer en accord avec les managers et les nécessités des services et ce jusqu’au 31 Décembre 2020.</a:t>
            </a:r>
          </a:p>
        </p:txBody>
      </p:sp>
      <p:pic>
        <p:nvPicPr>
          <p:cNvPr id="5" name="Picture 2" descr="C:\Users\MEKE6355\Pictures\FAPT 6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31" y="90330"/>
            <a:ext cx="864957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5318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79512" y="1347614"/>
            <a:ext cx="8712968" cy="430887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just"/>
            <a:endParaRPr lang="fr-FR" sz="1400" dirty="0" smtClean="0"/>
          </a:p>
          <a:p>
            <a:pPr algn="just"/>
            <a:endParaRPr lang="fr-FR" sz="1400" dirty="0" smtClean="0"/>
          </a:p>
        </p:txBody>
      </p:sp>
      <p:pic>
        <p:nvPicPr>
          <p:cNvPr id="5" name="Picture 2" descr="C:\Users\MEKE6355\Pictures\FAPT 6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31" y="90330"/>
            <a:ext cx="864957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oneTexte 5"/>
          <p:cNvSpPr txBox="1"/>
          <p:nvPr/>
        </p:nvSpPr>
        <p:spPr>
          <a:xfrm>
            <a:off x="452534" y="1337015"/>
            <a:ext cx="8136904" cy="3200876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dirty="0" smtClean="0"/>
              <a:t>PVC pour les AD, SCO et AGPROPME</a:t>
            </a:r>
          </a:p>
          <a:p>
            <a:endParaRPr lang="fr-FR" sz="1400" dirty="0"/>
          </a:p>
          <a:p>
            <a:r>
              <a:rPr lang="fr-FR" sz="1400" dirty="0" smtClean="0"/>
              <a:t>Pour la durée de la période de confinement, une PVC moyenne sera versée correspondante à la moyenne des PVC que chacun à perçu entre Mars 2019 et Février 2020.</a:t>
            </a:r>
          </a:p>
          <a:p>
            <a:endParaRPr lang="fr-FR" sz="1400" dirty="0"/>
          </a:p>
          <a:p>
            <a:endParaRPr lang="fr-FR" sz="1400" dirty="0" smtClean="0"/>
          </a:p>
          <a:p>
            <a:pPr algn="ctr"/>
            <a:r>
              <a:rPr lang="fr-FR" dirty="0" smtClean="0"/>
              <a:t>Prime exceptionnelle de 1000 €</a:t>
            </a:r>
          </a:p>
          <a:p>
            <a:pPr algn="ctr"/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/>
              <a:t>désignation </a:t>
            </a:r>
            <a:r>
              <a:rPr lang="fr-FR" sz="1400" dirty="0"/>
              <a:t>par l’entreprise au titre du PCA sur site (interne ou externe à Orange), ou face aux clients 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/>
              <a:t>intervenant </a:t>
            </a:r>
            <a:r>
              <a:rPr lang="fr-FR" sz="1400" dirty="0"/>
              <a:t>de manière régulière pendant toute la période de confinement décidée par le gouvernement (hors dispositifs d’entraide).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/>
              <a:t>Conseillers </a:t>
            </a:r>
            <a:r>
              <a:rPr lang="fr-FR" sz="1400" dirty="0"/>
              <a:t>clients en télétravail gérant des flux clients entrants, et conseillers support technique en télétravail. </a:t>
            </a:r>
            <a:r>
              <a:rPr lang="fr-FR" sz="14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96622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611560" y="1453014"/>
            <a:ext cx="6912768" cy="2215991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dirty="0" smtClean="0"/>
              <a:t>Quelques questions:</a:t>
            </a:r>
          </a:p>
          <a:p>
            <a:endParaRPr lang="fr-FR" sz="1400" dirty="0"/>
          </a:p>
          <a:p>
            <a:r>
              <a:rPr lang="fr-FR" sz="1400" dirty="0" smtClean="0"/>
              <a:t>Pas de prise en compte des Temps partiels.</a:t>
            </a:r>
          </a:p>
          <a:p>
            <a:endParaRPr lang="fr-FR" sz="1400" dirty="0"/>
          </a:p>
          <a:p>
            <a:r>
              <a:rPr lang="fr-FR" sz="1400" dirty="0" smtClean="0"/>
              <a:t>Les cadres sont sacrifiés surtout ceux qui sont en forfaits jours. Egalement il n’y a rien concernant les PVM qui devraient baisser drastiquement.</a:t>
            </a:r>
          </a:p>
          <a:p>
            <a:endParaRPr lang="fr-FR" sz="1400" dirty="0" smtClean="0"/>
          </a:p>
          <a:p>
            <a:r>
              <a:rPr lang="fr-FR" sz="1400" dirty="0" smtClean="0"/>
              <a:t>Pendant ces 6 jours, télétravail ou pas?</a:t>
            </a:r>
          </a:p>
          <a:p>
            <a:endParaRPr lang="fr-FR" sz="1400" dirty="0"/>
          </a:p>
          <a:p>
            <a:r>
              <a:rPr lang="fr-FR" sz="1400" dirty="0" smtClean="0"/>
              <a:t>Quid des IRP.</a:t>
            </a:r>
          </a:p>
        </p:txBody>
      </p:sp>
      <p:pic>
        <p:nvPicPr>
          <p:cNvPr id="3" name="Picture 2" descr="C:\Users\MEKE6355\Pictures\FAPT 6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31" y="90330"/>
            <a:ext cx="864957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2082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Orange WHT Secondary">
      <a:dk1>
        <a:srgbClr val="000000"/>
      </a:dk1>
      <a:lt1>
        <a:srgbClr val="FFFFFF"/>
      </a:lt1>
      <a:dk2>
        <a:srgbClr val="8F8F8F"/>
      </a:dk2>
      <a:lt2>
        <a:srgbClr val="FF7900"/>
      </a:lt2>
      <a:accent1>
        <a:srgbClr val="FF7900"/>
      </a:accent1>
      <a:accent2>
        <a:srgbClr val="4BB4E6"/>
      </a:accent2>
      <a:accent3>
        <a:srgbClr val="50BE87"/>
      </a:accent3>
      <a:accent4>
        <a:srgbClr val="FFB4E6"/>
      </a:accent4>
      <a:accent5>
        <a:srgbClr val="A885D8"/>
      </a:accent5>
      <a:accent6>
        <a:srgbClr val="FFD200"/>
      </a:accent6>
      <a:hlink>
        <a:srgbClr val="FF7900"/>
      </a:hlink>
      <a:folHlink>
        <a:srgbClr val="FF7900"/>
      </a:folHlink>
    </a:clrScheme>
    <a:fontScheme name="Orange">
      <a:majorFont>
        <a:latin typeface="Helvetica 75 Bold"/>
        <a:ea typeface=""/>
        <a:cs typeface=""/>
      </a:majorFont>
      <a:minorFont>
        <a:latin typeface="Helvetica 75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sz="1600" dirty="0" smtClean="0">
            <a:solidFill>
              <a:srgbClr val="000000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 wrap="none" lIns="0" tIns="0" rIns="0" bIns="0" rtlCol="0">
        <a:spAutoFit/>
      </a:bodyPr>
      <a:lstStyle>
        <a:defPPr>
          <a:defRPr sz="1400" dirty="0" err="1" smtClean="0"/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OFR_OBS-template_external.potx" id="{8E63A4C0-0D5B-4AB0-9B17-28650E3A1109}" vid="{213D95EF-7056-43E0-9767-0E799F7889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437</TotalTime>
  <Words>413</Words>
  <Application>Microsoft Office PowerPoint</Application>
  <PresentationFormat>Affichage à l'écran (16:9)</PresentationFormat>
  <Paragraphs>50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blank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ORANGE FT 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ESSELIN Michel AD Est</dc:creator>
  <cp:lastModifiedBy>ESSELIN Michel AD Est</cp:lastModifiedBy>
  <cp:revision>22</cp:revision>
  <cp:lastPrinted>2020-04-03T15:22:27Z</cp:lastPrinted>
  <dcterms:created xsi:type="dcterms:W3CDTF">2020-04-03T10:12:23Z</dcterms:created>
  <dcterms:modified xsi:type="dcterms:W3CDTF">2020-04-07T07:17:31Z</dcterms:modified>
</cp:coreProperties>
</file>